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1"/>
  </p:sldMasterIdLst>
  <p:sldIdLst>
    <p:sldId id="256" r:id="rId2"/>
    <p:sldId id="279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6" r:id="rId13"/>
    <p:sldId id="267" r:id="rId14"/>
    <p:sldId id="268" r:id="rId15"/>
    <p:sldId id="269" r:id="rId16"/>
    <p:sldId id="277" r:id="rId17"/>
    <p:sldId id="270" r:id="rId18"/>
    <p:sldId id="271" r:id="rId19"/>
    <p:sldId id="278" r:id="rId20"/>
    <p:sldId id="272" r:id="rId21"/>
    <p:sldId id="273" r:id="rId22"/>
    <p:sldId id="275" r:id="rId23"/>
    <p:sldId id="274" r:id="rId24"/>
  </p:sldIdLst>
  <p:sldSz cx="12192000" cy="6858000"/>
  <p:notesSz cx="6858000" cy="9144000"/>
  <p:defaultTextStyle>
    <a:defPPr>
      <a:defRPr lang="en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7"/>
    <p:restoredTop sz="94658"/>
  </p:normalViewPr>
  <p:slideViewPr>
    <p:cSldViewPr snapToGrid="0">
      <p:cViewPr>
        <p:scale>
          <a:sx n="68" d="100"/>
          <a:sy n="68" d="100"/>
        </p:scale>
        <p:origin x="2520" y="13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1923" y="1122363"/>
            <a:ext cx="7588155" cy="2621154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3843708"/>
            <a:ext cx="7588155" cy="1414091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FA71-3A18-48C0-980F-4B68F7F63042}" type="datetime1">
              <a:rPr lang="en-US" smtClean="0"/>
              <a:t>2/27/25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882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1210E-201E-4473-82AC-2466F5386C38}" type="datetime1">
              <a:rPr lang="en-US" smtClean="0"/>
              <a:t>2/27/25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342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06AF-EF87-8489-2C82-DEB90B7E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381" y="553616"/>
            <a:ext cx="8273140" cy="4008859"/>
          </a:xfrm>
        </p:spPr>
        <p:txBody>
          <a:bodyPr anchor="t">
            <a:norm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5678-CA38-1318-9EA2-5E0A4F9A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3380" y="4589463"/>
            <a:ext cx="8273140" cy="1384617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99186-7E5A-60AF-DE69-5C7DA716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EA198-6CAB-4B8F-B93F-1F9C8C4B6CE7}" type="datetime1">
              <a:rPr lang="en-US" smtClean="0"/>
              <a:t>2/27/25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13D1-1FBA-E820-323B-77B41F1A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BE85-85F6-4636-C651-D87CC969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025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741152" cy="11322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E861E-DFBA-B4AA-9356-CDE3D3F57C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2648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1D7538-EC5A-3EE7-176F-A58920C50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041F-4525-44D5-AA4F-332294BF1F56}" type="datetime1">
              <a:rPr lang="en-US" smtClean="0"/>
              <a:t>2/27/25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832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7396"/>
            <a:ext cx="10745788" cy="11432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DA52B0-7419-A946-4523-6D34BCAD2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386894"/>
            <a:ext cx="5157787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5735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BAE980-E611-98B5-04E9-DE4584B0E3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386894"/>
            <a:ext cx="5183189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7091-BBDF-4EB9-BA6B-2BB67AC4FC0F}" type="datetime1">
              <a:rPr lang="en-US" smtClean="0"/>
              <a:t>2/27/25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05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226B-77A6-410C-9796-083F278E0125}" type="datetime1">
              <a:rPr lang="en-US" smtClean="0"/>
              <a:t>2/27/25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738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578B-D289-4C40-8593-3D356C49DA58}" type="datetime1">
              <a:rPr lang="en-US" smtClean="0"/>
              <a:t>2/27/25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167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160" y="553616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553616"/>
            <a:ext cx="6279741" cy="5486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7160" y="2311121"/>
            <a:ext cx="3595634" cy="3728895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FAE3-14DB-48A7-A80F-80DDB072CE3D}" type="datetime1">
              <a:rPr lang="en-US" smtClean="0"/>
              <a:t>2/27/25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544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557784"/>
            <a:ext cx="3595634" cy="2212313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63319" y="657103"/>
            <a:ext cx="6483687" cy="555590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1" y="2826137"/>
            <a:ext cx="3585586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EAEF-6478-4102-8F5D-A5FE9FC97ACB}" type="datetime1">
              <a:rPr lang="en-US" smtClean="0"/>
              <a:t>2/27/25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240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E956D-CB73-C986-F100-46487310D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515600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423E6A-A07C-BF0D-EA30-9A8A854E4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648" y="1680898"/>
            <a:ext cx="10515600" cy="44960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C9908-8F95-8DFC-72CC-158552B56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4EDB3-C0E8-45F8-9E1D-1B6C8D1880C0}" type="datetime1">
              <a:rPr lang="en-US" smtClean="0"/>
              <a:t>2/27/25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6C9BE-9060-50CB-2BB7-07307FF89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A835B-97D3-BC22-F0B8-4986D4636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338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B0252-346C-F6F4-3642-19F571550D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634888" y="578497"/>
            <a:ext cx="2047037" cy="559846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98DA36-7351-9D6A-518B-678AB8A507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578497"/>
            <a:ext cx="8796688" cy="55984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6BDFF-D746-836C-04B8-CA89AD5D1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0EC4B-54ED-4041-B552-9BA760FA3DBA}" type="datetime1">
              <a:rPr lang="en-US" smtClean="0"/>
              <a:t>2/27/25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AA929-A9E6-FF9C-0C59-177F892D6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6D893-7E81-90DC-4139-7687B39C3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752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15532"/>
            <a:ext cx="10653579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67F45AC6-C491-4585-A584-9CE2AF7D5500}" type="datetime1">
              <a:rPr lang="en-US" smtClean="0"/>
              <a:t>2/27/25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052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72" r:id="rId6"/>
    <p:sldLayoutId id="2147483667" r:id="rId7"/>
    <p:sldLayoutId id="2147483668" r:id="rId8"/>
    <p:sldLayoutId id="2147483669" r:id="rId9"/>
    <p:sldLayoutId id="2147483671" r:id="rId10"/>
    <p:sldLayoutId id="214748367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35D3817B-01DA-DCDA-FA18-49D6FF0037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ug on a colorful background&#10;&#10;AI-generated content may be incorrect.">
            <a:extLst>
              <a:ext uri="{FF2B5EF4-FFF2-40B4-BE49-F238E27FC236}">
                <a16:creationId xmlns:a16="http://schemas.microsoft.com/office/drawing/2014/main" id="{CFF03F34-9EE8-F344-0016-4A215CBF6A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241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5D3817B-01DA-DCDA-FA18-49D6FF0037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colorful background with text and symbols&#10;&#10;AI-generated content may be incorrect.">
            <a:extLst>
              <a:ext uri="{FF2B5EF4-FFF2-40B4-BE49-F238E27FC236}">
                <a16:creationId xmlns:a16="http://schemas.microsoft.com/office/drawing/2014/main" id="{403486E4-9D72-8B58-768E-CED8BE5DAA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563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5D3817B-01DA-DCDA-FA18-49D6FF0037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colorful background with text&#10;&#10;AI-generated content may be incorrect.">
            <a:extLst>
              <a:ext uri="{FF2B5EF4-FFF2-40B4-BE49-F238E27FC236}">
                <a16:creationId xmlns:a16="http://schemas.microsoft.com/office/drawing/2014/main" id="{9628D68E-1484-EFA3-9437-FF7E2FB4C0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213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5D3817B-01DA-DCDA-FA18-49D6FF0037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bug on a rock&#10;&#10;AI-generated content may be incorrect.">
            <a:extLst>
              <a:ext uri="{FF2B5EF4-FFF2-40B4-BE49-F238E27FC236}">
                <a16:creationId xmlns:a16="http://schemas.microsoft.com/office/drawing/2014/main" id="{9123F9D8-FD06-C7AB-FCDD-516E2F79EC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1306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5D3817B-01DA-DCDA-FA18-49D6FF0037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close-up of a postcard&#10;&#10;AI-generated content may be incorrect.">
            <a:extLst>
              <a:ext uri="{FF2B5EF4-FFF2-40B4-BE49-F238E27FC236}">
                <a16:creationId xmlns:a16="http://schemas.microsoft.com/office/drawing/2014/main" id="{76465133-16B0-6170-8569-1F68C2F5AA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4829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5D3817B-01DA-DCDA-FA18-49D6FF0037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close-up of a bug&#10;&#10;AI-generated content may be incorrect.">
            <a:extLst>
              <a:ext uri="{FF2B5EF4-FFF2-40B4-BE49-F238E27FC236}">
                <a16:creationId xmlns:a16="http://schemas.microsoft.com/office/drawing/2014/main" id="{94D773FB-D4F8-7DF2-139E-F5B73FF5FD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255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5D3817B-01DA-DCDA-FA18-49D6FF0037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colorful background with text&#10;&#10;AI-generated content may be incorrect.">
            <a:extLst>
              <a:ext uri="{FF2B5EF4-FFF2-40B4-BE49-F238E27FC236}">
                <a16:creationId xmlns:a16="http://schemas.microsoft.com/office/drawing/2014/main" id="{6EC087B6-05E6-138D-6103-E218DC01BB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4498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5D3817B-01DA-DCDA-FA18-49D6FF0037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close-up of a tree&#10;&#10;AI-generated content may be incorrect.">
            <a:extLst>
              <a:ext uri="{FF2B5EF4-FFF2-40B4-BE49-F238E27FC236}">
                <a16:creationId xmlns:a16="http://schemas.microsoft.com/office/drawing/2014/main" id="{F6EEDB12-3B00-412E-7596-F77F23BA44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5874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5D3817B-01DA-DCDA-FA18-49D6FF0037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close up of a plant&#10;&#10;AI-generated content may be incorrect.">
            <a:extLst>
              <a:ext uri="{FF2B5EF4-FFF2-40B4-BE49-F238E27FC236}">
                <a16:creationId xmlns:a16="http://schemas.microsoft.com/office/drawing/2014/main" id="{1DFEF950-339D-3071-AC50-F481496050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4809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5D3817B-01DA-DCDA-FA18-49D6FF0037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colorful background with text and symbols&#10;&#10;AI-generated content may be incorrect.">
            <a:extLst>
              <a:ext uri="{FF2B5EF4-FFF2-40B4-BE49-F238E27FC236}">
                <a16:creationId xmlns:a16="http://schemas.microsoft.com/office/drawing/2014/main" id="{1250B647-D1F7-C56E-FE47-CFBBAAE9C3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7164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5D3817B-01DA-DCDA-FA18-49D6FF0037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yellow bug with a hole in the ground&#10;&#10;AI-generated content may be incorrect.">
            <a:extLst>
              <a:ext uri="{FF2B5EF4-FFF2-40B4-BE49-F238E27FC236}">
                <a16:creationId xmlns:a16="http://schemas.microsoft.com/office/drawing/2014/main" id="{B72CEF11-2BAD-B631-AD83-0D6DA0DED5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366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5D3817B-01DA-DCDA-FA18-49D6FF0037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colorful background with text&#10;&#10;AI-generated content may be incorrect.">
            <a:extLst>
              <a:ext uri="{FF2B5EF4-FFF2-40B4-BE49-F238E27FC236}">
                <a16:creationId xmlns:a16="http://schemas.microsoft.com/office/drawing/2014/main" id="{F401251F-D3B6-1064-4DF8-109A74EA3E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9977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5D3817B-01DA-DCDA-FA18-49D6FF0037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bug on a plant&#10;&#10;AI-generated content may be incorrect.">
            <a:extLst>
              <a:ext uri="{FF2B5EF4-FFF2-40B4-BE49-F238E27FC236}">
                <a16:creationId xmlns:a16="http://schemas.microsoft.com/office/drawing/2014/main" id="{14C7EA60-A724-05C2-596C-1A370650AE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0720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5D3817B-01DA-DCDA-FA18-49D6FF0037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close-up of a leafy area&#10;&#10;AI-generated content may be incorrect.">
            <a:extLst>
              <a:ext uri="{FF2B5EF4-FFF2-40B4-BE49-F238E27FC236}">
                <a16:creationId xmlns:a16="http://schemas.microsoft.com/office/drawing/2014/main" id="{373559C1-8536-14EB-F3AE-F1C42029BD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7116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5D3817B-01DA-DCDA-FA18-49D6FF0037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close-up of a bug&#10;&#10;AI-generated content may be incorrect.">
            <a:extLst>
              <a:ext uri="{FF2B5EF4-FFF2-40B4-BE49-F238E27FC236}">
                <a16:creationId xmlns:a16="http://schemas.microsoft.com/office/drawing/2014/main" id="{79190607-4BEE-DF84-BBBD-16D88C369F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374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5D3817B-01DA-DCDA-FA18-49D6FF0037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colorful background with text&#10;&#10;AI-generated content may be incorrect.">
            <a:extLst>
              <a:ext uri="{FF2B5EF4-FFF2-40B4-BE49-F238E27FC236}">
                <a16:creationId xmlns:a16="http://schemas.microsoft.com/office/drawing/2014/main" id="{EF5106DA-8E91-E49C-B31F-1C95A4143A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9173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5D3817B-01DA-DCDA-FA18-49D6FF0037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close up of a bug&#10;&#10;AI-generated content may be incorrect.">
            <a:extLst>
              <a:ext uri="{FF2B5EF4-FFF2-40B4-BE49-F238E27FC236}">
                <a16:creationId xmlns:a16="http://schemas.microsoft.com/office/drawing/2014/main" id="{2A6AB80A-D7B8-0D1F-1F1A-268D01F3F3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5478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5D3817B-01DA-DCDA-FA18-49D6FF0037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close up of a bug&#10;&#10;AI-generated content may be incorrect.">
            <a:extLst>
              <a:ext uri="{FF2B5EF4-FFF2-40B4-BE49-F238E27FC236}">
                <a16:creationId xmlns:a16="http://schemas.microsoft.com/office/drawing/2014/main" id="{1C0F4740-664B-DE7C-5FE0-FB5E04FAEF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926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5D3817B-01DA-DCDA-FA18-49D6FF0037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colorful background with text&#10;&#10;AI-generated content may be incorrect.">
            <a:extLst>
              <a:ext uri="{FF2B5EF4-FFF2-40B4-BE49-F238E27FC236}">
                <a16:creationId xmlns:a16="http://schemas.microsoft.com/office/drawing/2014/main" id="{D57846AD-568F-0FFF-2167-D670C76268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1656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5D3817B-01DA-DCDA-FA18-49D6FF0037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Content Placeholder 8" descr="A leaf with water drops on it&#10;&#10;AI-generated content may be incorrect.">
            <a:extLst>
              <a:ext uri="{FF2B5EF4-FFF2-40B4-BE49-F238E27FC236}">
                <a16:creationId xmlns:a16="http://schemas.microsoft.com/office/drawing/2014/main" id="{6C9838A3-33C4-D15C-FE8F-AE84FC523A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4171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5D3817B-01DA-DCDA-FA18-49D6FF0037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hand holding a leaf&#10;&#10;AI-generated content may be incorrect.">
            <a:extLst>
              <a:ext uri="{FF2B5EF4-FFF2-40B4-BE49-F238E27FC236}">
                <a16:creationId xmlns:a16="http://schemas.microsoft.com/office/drawing/2014/main" id="{C08F506E-A864-2CCA-A2B4-185AA61BED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4598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5D3817B-01DA-DCDA-FA18-49D6FF0037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close-up of a bug&#10;&#10;AI-generated content may be incorrect.">
            <a:extLst>
              <a:ext uri="{FF2B5EF4-FFF2-40B4-BE49-F238E27FC236}">
                <a16:creationId xmlns:a16="http://schemas.microsoft.com/office/drawing/2014/main" id="{952FD139-76EB-E750-A5D3-3173EE263D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1041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5D3817B-01DA-DCDA-FA18-49D6FF0037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colorful background with text&#10;&#10;AI-generated content may be incorrect.">
            <a:extLst>
              <a:ext uri="{FF2B5EF4-FFF2-40B4-BE49-F238E27FC236}">
                <a16:creationId xmlns:a16="http://schemas.microsoft.com/office/drawing/2014/main" id="{4A33F8CD-1FC8-D3DA-D97C-1CCF22CD5C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718437"/>
      </p:ext>
    </p:extLst>
  </p:cSld>
  <p:clrMapOvr>
    <a:masterClrMapping/>
  </p:clrMapOvr>
</p:sld>
</file>

<file path=ppt/theme/theme1.xml><?xml version="1.0" encoding="utf-8"?>
<a:theme xmlns:a="http://schemas.openxmlformats.org/drawingml/2006/main" name="VanillaVTI">
  <a:themeElements>
    <a:clrScheme name="Vanill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nillaVTI" id="{54D376C6-1C9B-4C6B-8F3C-483BB307BB05}" vid="{7690D8A9-C071-45EF-BA7A-F7FA9779B11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Widescreen</PresentationFormat>
  <Paragraphs>0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Neue Haas Grotesk Text Pro</vt:lpstr>
      <vt:lpstr>VanillaVTI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Thibault Rondelez</dc:creator>
  <cp:lastModifiedBy>Vanessa Hendrickx</cp:lastModifiedBy>
  <cp:revision>2</cp:revision>
  <dcterms:created xsi:type="dcterms:W3CDTF">2025-02-24T09:35:23Z</dcterms:created>
  <dcterms:modified xsi:type="dcterms:W3CDTF">2025-02-27T11:24:56Z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337be75-dfbb-4261-9834-ac247c7dde13_Enabled">
    <vt:lpwstr>true</vt:lpwstr>
  </property>
  <property fmtid="{D5CDD505-2E9C-101B-9397-08002B2CF9AE}" pid="3" name="MSIP_Label_c337be75-dfbb-4261-9834-ac247c7dde13_SetDate">
    <vt:lpwstr>2025-02-24T09:44:36Z</vt:lpwstr>
  </property>
  <property fmtid="{D5CDD505-2E9C-101B-9397-08002B2CF9AE}" pid="4" name="MSIP_Label_c337be75-dfbb-4261-9834-ac247c7dde13_Method">
    <vt:lpwstr>Standard</vt:lpwstr>
  </property>
  <property fmtid="{D5CDD505-2E9C-101B-9397-08002B2CF9AE}" pid="5" name="MSIP_Label_c337be75-dfbb-4261-9834-ac247c7dde13_Name">
    <vt:lpwstr>Algemeen</vt:lpwstr>
  </property>
  <property fmtid="{D5CDD505-2E9C-101B-9397-08002B2CF9AE}" pid="6" name="MSIP_Label_c337be75-dfbb-4261-9834-ac247c7dde13_SiteId">
    <vt:lpwstr>77d33cc5-c9b4-4766-95c7-ed5b515e1cce</vt:lpwstr>
  </property>
  <property fmtid="{D5CDD505-2E9C-101B-9397-08002B2CF9AE}" pid="7" name="MSIP_Label_c337be75-dfbb-4261-9834-ac247c7dde13_ActionId">
    <vt:lpwstr>3f9fd559-5fe3-49b4-9641-b2143814822c</vt:lpwstr>
  </property>
  <property fmtid="{D5CDD505-2E9C-101B-9397-08002B2CF9AE}" pid="8" name="MSIP_Label_c337be75-dfbb-4261-9834-ac247c7dde13_ContentBits">
    <vt:lpwstr>0</vt:lpwstr>
  </property>
  <property fmtid="{D5CDD505-2E9C-101B-9397-08002B2CF9AE}" pid="9" name="MSIP_Label_c337be75-dfbb-4261-9834-ac247c7dde13_Tag">
    <vt:lpwstr>50, 3, 0, 1</vt:lpwstr>
  </property>
</Properties>
</file>